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107" d="100"/>
          <a:sy n="107" d="100"/>
        </p:scale>
        <p:origin x="1949" y="77"/>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2/28/2024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30.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nvGrpSpPr>
          <p:cNvPr id="14" name="Group 13">
            <a:extLst>
              <a:ext uri="{FF2B5EF4-FFF2-40B4-BE49-F238E27FC236}">
                <a16:creationId xmlns:a16="http://schemas.microsoft.com/office/drawing/2014/main" id="{A04578C4-FB4B-AD1A-BD56-B1F36142084F}"/>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DC8FBE8-B742-8539-0A07-90287F7819FC}"/>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052F9A-A805-E6CA-A077-62521175FB8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2852</TotalTime>
  <Words>2795</Words>
  <Application>Microsoft Office PowerPoint</Application>
  <PresentationFormat>On-screen Show (4:3)</PresentationFormat>
  <Paragraphs>386</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55</cp:revision>
  <dcterms:created xsi:type="dcterms:W3CDTF">2021-02-12T23:04:30Z</dcterms:created>
  <dcterms:modified xsi:type="dcterms:W3CDTF">2024-02-28T21:48:44Z</dcterms:modified>
</cp:coreProperties>
</file>